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85" r:id="rId6"/>
    <p:sldMasterId id="2147483687" r:id="rId7"/>
    <p:sldMasterId id="2147483689" r:id="rId8"/>
  </p:sldMasterIdLst>
  <p:notesMasterIdLst>
    <p:notesMasterId r:id="rId13"/>
  </p:notesMasterIdLst>
  <p:handoutMasterIdLst>
    <p:handoutMasterId r:id="rId14"/>
  </p:handoutMasterIdLst>
  <p:sldIdLst>
    <p:sldId id="266" r:id="rId9"/>
    <p:sldId id="317" r:id="rId10"/>
    <p:sldId id="318" r:id="rId11"/>
    <p:sldId id="294" r:id="rId12"/>
  </p:sldIdLst>
  <p:sldSz cx="13817600" cy="7772400"/>
  <p:notesSz cx="7010400" cy="9223375"/>
  <p:defaultTextStyle>
    <a:defPPr>
      <a:defRPr lang="en-US"/>
    </a:defPPr>
    <a:lvl1pPr algn="l" defTabSz="50941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509412" algn="l" defTabSz="50941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018824" algn="l" defTabSz="50941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528237" algn="l" defTabSz="50941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037649" algn="l" defTabSz="50941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547061" algn="l" defTabSz="1018824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3056473" algn="l" defTabSz="1018824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565886" algn="l" defTabSz="1018824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4075298" algn="l" defTabSz="1018824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956" userDrawn="1">
          <p15:clr>
            <a:srgbClr val="A4A3A4"/>
          </p15:clr>
        </p15:guide>
        <p15:guide id="3" orient="horz" pos="2448" userDrawn="1">
          <p15:clr>
            <a:srgbClr val="A4A3A4"/>
          </p15:clr>
        </p15:guide>
        <p15:guide id="4" pos="43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5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900"/>
    <a:srgbClr val="068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B8FA4F3-B029-40E7-8F0B-1B6AB8FD0C9B}" v="1" dt="2024-04-02T16:12:13.82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93" autoAdjust="0"/>
    <p:restoredTop sz="93408" autoAdjust="0"/>
  </p:normalViewPr>
  <p:slideViewPr>
    <p:cSldViewPr snapToGrid="0" snapToObjects="1">
      <p:cViewPr varScale="1">
        <p:scale>
          <a:sx n="94" d="100"/>
          <a:sy n="94" d="100"/>
        </p:scale>
        <p:origin x="954" y="90"/>
      </p:cViewPr>
      <p:guideLst>
        <p:guide orient="horz" pos="2160"/>
        <p:guide pos="3956"/>
        <p:guide orient="horz" pos="2448"/>
        <p:guide pos="43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108" y="-72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2.xml"/><Relationship Id="rId12" Type="http://schemas.openxmlformats.org/officeDocument/2006/relationships/slide" Target="slides/slide4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3.xml"/><Relationship Id="rId5" Type="http://schemas.openxmlformats.org/officeDocument/2006/relationships/customXml" Target="../customXml/item5.xml"/><Relationship Id="rId15" Type="http://schemas.openxmlformats.org/officeDocument/2006/relationships/presProps" Target="presProps.xml"/><Relationship Id="rId10" Type="http://schemas.openxmlformats.org/officeDocument/2006/relationships/slide" Target="slides/slide2.xml"/><Relationship Id="rId19" Type="http://schemas.microsoft.com/office/2016/11/relationships/changesInfo" Target="changesInfos/changesInfo1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varez, Luis" userId="e161232d-2f7c-499c-9ade-275e2793522e" providerId="ADAL" clId="{DB8FA4F3-B029-40E7-8F0B-1B6AB8FD0C9B}"/>
    <pc:docChg chg="undo custSel modSld">
      <pc:chgData name="Alvarez, Luis" userId="e161232d-2f7c-499c-9ade-275e2793522e" providerId="ADAL" clId="{DB8FA4F3-B029-40E7-8F0B-1B6AB8FD0C9B}" dt="2024-04-02T16:26:07.603" v="29" actId="1076"/>
      <pc:docMkLst>
        <pc:docMk/>
      </pc:docMkLst>
      <pc:sldChg chg="modSp mod">
        <pc:chgData name="Alvarez, Luis" userId="e161232d-2f7c-499c-9ade-275e2793522e" providerId="ADAL" clId="{DB8FA4F3-B029-40E7-8F0B-1B6AB8FD0C9B}" dt="2024-04-02T16:26:07.603" v="29" actId="1076"/>
        <pc:sldMkLst>
          <pc:docMk/>
          <pc:sldMk cId="896886226" sldId="266"/>
        </pc:sldMkLst>
        <pc:spChg chg="mod">
          <ac:chgData name="Alvarez, Luis" userId="e161232d-2f7c-499c-9ade-275e2793522e" providerId="ADAL" clId="{DB8FA4F3-B029-40E7-8F0B-1B6AB8FD0C9B}" dt="2024-04-02T16:26:07.603" v="29" actId="1076"/>
          <ac:spMkLst>
            <pc:docMk/>
            <pc:sldMk cId="896886226" sldId="266"/>
            <ac:spMk id="3" creationId="{222AD0F6-8C83-10C7-26D7-1A8439F68AF5}"/>
          </ac:spMkLst>
        </pc:spChg>
      </pc:sldChg>
      <pc:sldChg chg="addSp modSp mod">
        <pc:chgData name="Alvarez, Luis" userId="e161232d-2f7c-499c-9ade-275e2793522e" providerId="ADAL" clId="{DB8FA4F3-B029-40E7-8F0B-1B6AB8FD0C9B}" dt="2024-04-02T16:22:01.316" v="26" actId="1076"/>
        <pc:sldMkLst>
          <pc:docMk/>
          <pc:sldMk cId="2429279570" sldId="318"/>
        </pc:sldMkLst>
        <pc:spChg chg="mod">
          <ac:chgData name="Alvarez, Luis" userId="e161232d-2f7c-499c-9ade-275e2793522e" providerId="ADAL" clId="{DB8FA4F3-B029-40E7-8F0B-1B6AB8FD0C9B}" dt="2024-04-02T16:21:53.559" v="25" actId="14100"/>
          <ac:spMkLst>
            <pc:docMk/>
            <pc:sldMk cId="2429279570" sldId="318"/>
            <ac:spMk id="8" creationId="{E6397646-5A14-8579-9F53-85779B1B2B91}"/>
          </ac:spMkLst>
        </pc:spChg>
        <pc:spChg chg="mod">
          <ac:chgData name="Alvarez, Luis" userId="e161232d-2f7c-499c-9ade-275e2793522e" providerId="ADAL" clId="{DB8FA4F3-B029-40E7-8F0B-1B6AB8FD0C9B}" dt="2024-04-02T16:22:01.316" v="26" actId="1076"/>
          <ac:spMkLst>
            <pc:docMk/>
            <pc:sldMk cId="2429279570" sldId="318"/>
            <ac:spMk id="17" creationId="{A18C0029-684F-1A8A-AB67-ACF5F05FF648}"/>
          </ac:spMkLst>
        </pc:spChg>
        <pc:spChg chg="add mod">
          <ac:chgData name="Alvarez, Luis" userId="e161232d-2f7c-499c-9ade-275e2793522e" providerId="ADAL" clId="{DB8FA4F3-B029-40E7-8F0B-1B6AB8FD0C9B}" dt="2024-04-02T16:21:39.955" v="22" actId="1076"/>
          <ac:spMkLst>
            <pc:docMk/>
            <pc:sldMk cId="2429279570" sldId="318"/>
            <ac:spMk id="20" creationId="{0FF9A778-8E05-45D8-EB2B-E7A3C43824E1}"/>
          </ac:spMkLst>
        </pc:spChg>
        <pc:picChg chg="mod">
          <ac:chgData name="Alvarez, Luis" userId="e161232d-2f7c-499c-9ade-275e2793522e" providerId="ADAL" clId="{DB8FA4F3-B029-40E7-8F0B-1B6AB8FD0C9B}" dt="2024-04-02T16:21:22.484" v="21" actId="1076"/>
          <ac:picMkLst>
            <pc:docMk/>
            <pc:sldMk cId="2429279570" sldId="318"/>
            <ac:picMk id="12" creationId="{F11DD082-051C-9CE5-5DE4-D134CF282905}"/>
          </ac:picMkLst>
        </pc:picChg>
        <pc:picChg chg="add mod">
          <ac:chgData name="Alvarez, Luis" userId="e161232d-2f7c-499c-9ade-275e2793522e" providerId="ADAL" clId="{DB8FA4F3-B029-40E7-8F0B-1B6AB8FD0C9B}" dt="2024-04-02T16:12:33.644" v="20" actId="14100"/>
          <ac:picMkLst>
            <pc:docMk/>
            <pc:sldMk cId="2429279570" sldId="318"/>
            <ac:picMk id="19" creationId="{D6080FD1-5D39-44A8-DE92-753DAE8978A5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8EA62D-32A3-44F6-B2BD-D2D7E1319013}" type="datetimeFigureOut">
              <a:rPr lang="en-US"/>
              <a:pPr>
                <a:defRPr/>
              </a:pPr>
              <a:t>4/2/2024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11E46A9-8153-494F-8898-FCADC850983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5802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3DFEE3-3161-4F50-BAA8-4F6E49556DF0}" type="datetimeFigureOut">
              <a:rPr lang="en-US"/>
              <a:pPr>
                <a:defRPr/>
              </a:pPr>
              <a:t>4/2/2024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1800" y="692150"/>
            <a:ext cx="6146800" cy="3459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57" tIns="46378" rIns="92757" bIns="4637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1103"/>
            <a:ext cx="5608320" cy="4150519"/>
          </a:xfrm>
          <a:prstGeom prst="rect">
            <a:avLst/>
          </a:prstGeom>
        </p:spPr>
        <p:txBody>
          <a:bodyPr vert="horz" lIns="92757" tIns="46378" rIns="92757" bIns="46378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1AFE2F2-23EB-4A0E-B7DD-FADB32976F5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3969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509412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509412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509412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509412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509412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5094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5094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5094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5094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7"/>
          <p:cNvSpPr>
            <a:spLocks noGrp="1"/>
          </p:cNvSpPr>
          <p:nvPr>
            <p:ph type="title" hasCustomPrompt="1"/>
          </p:nvPr>
        </p:nvSpPr>
        <p:spPr>
          <a:xfrm>
            <a:off x="7432199" y="6254751"/>
            <a:ext cx="5664280" cy="59478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cap="none"/>
            </a:lvl1pPr>
          </a:lstStyle>
          <a:p>
            <a:r>
              <a:rPr lang="en-CA" dirty="0"/>
              <a:t>Click to add title</a:t>
            </a:r>
            <a:br>
              <a:rPr lang="en-CA" dirty="0"/>
            </a:br>
            <a:r>
              <a:rPr lang="en-CA" dirty="0"/>
              <a:t>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08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7722" y="1807692"/>
            <a:ext cx="9702945" cy="2944830"/>
          </a:xfr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07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38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35885" y="2414589"/>
            <a:ext cx="11745832" cy="1665287"/>
          </a:xfrm>
        </p:spPr>
        <p:txBody>
          <a:bodyPr>
            <a:normAutofit/>
          </a:bodyPr>
          <a:lstStyle>
            <a:lvl1pPr>
              <a:defRPr sz="2800" b="1" i="0">
                <a:latin typeface="Arial"/>
              </a:defRPr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35884" y="4403725"/>
            <a:ext cx="9674065" cy="198755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583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2586" y="4994275"/>
            <a:ext cx="11743651" cy="1544638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2586" y="3294063"/>
            <a:ext cx="11743651" cy="170021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0441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317" y="1812925"/>
            <a:ext cx="6112804" cy="513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13479" y="1812925"/>
            <a:ext cx="6112806" cy="513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11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317" y="309564"/>
            <a:ext cx="4544804" cy="1317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01863" y="309563"/>
            <a:ext cx="7724422" cy="66341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1317" y="1627189"/>
            <a:ext cx="4544804" cy="53165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2189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40883" y="1015090"/>
            <a:ext cx="11626794" cy="494505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0884" y="6060210"/>
            <a:ext cx="8291432" cy="9112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6891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4063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9147" y="5384197"/>
            <a:ext cx="3640496" cy="669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171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hf hdr="0" dt="0"/>
  <p:txStyles>
    <p:titleStyle>
      <a:lvl1pPr algn="l" defTabSz="509412" rtl="0" eaLnBrk="1" latinLnBrk="0" hangingPunct="1">
        <a:spcBef>
          <a:spcPct val="0"/>
        </a:spcBef>
        <a:buNone/>
        <a:defRPr sz="1800" b="1" i="0" kern="1200" cap="all" baseline="0">
          <a:solidFill>
            <a:schemeClr val="bg1"/>
          </a:solidFill>
          <a:latin typeface=""/>
          <a:ea typeface="+mj-ea"/>
          <a:cs typeface="+mj-cs"/>
        </a:defRPr>
      </a:lvl1pPr>
    </p:titleStyle>
    <p:bodyStyle>
      <a:lvl1pPr marL="382059" indent="-382059" algn="l" defTabSz="509412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509412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509412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509412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509412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161" y="-2471153"/>
            <a:ext cx="13817600" cy="1058228"/>
          </a:xfrm>
          <a:prstGeom prst="rect">
            <a:avLst/>
          </a:prstGeom>
        </p:spPr>
      </p:pic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691317" y="1827528"/>
            <a:ext cx="10992975" cy="294483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dt="0"/>
  <p:txStyles>
    <p:titleStyle>
      <a:lvl1pPr algn="l" defTabSz="509412" rtl="0" eaLnBrk="1" latinLnBrk="0" hangingPunct="1">
        <a:spcBef>
          <a:spcPct val="0"/>
        </a:spcBef>
        <a:buNone/>
        <a:defRPr sz="3200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509412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509412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509412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509412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509412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344008"/>
            <a:ext cx="13840859" cy="443786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317" y="1902142"/>
            <a:ext cx="12434968" cy="4933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317" y="662449"/>
            <a:ext cx="12434968" cy="117763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95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0" r:id="rId2"/>
    <p:sldLayoutId id="2147483692" r:id="rId3"/>
    <p:sldLayoutId id="2147483693" r:id="rId4"/>
    <p:sldLayoutId id="2147483697" r:id="rId5"/>
    <p:sldLayoutId id="2147483698" r:id="rId6"/>
    <p:sldLayoutId id="2147483700" r:id="rId7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2800" b="1" i="0" kern="1200" cap="none" baseline="0">
          <a:solidFill>
            <a:schemeClr val="bg1">
              <a:lumMod val="75000"/>
            </a:schemeClr>
          </a:solidFill>
          <a:latin typeface="Arial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Tx/>
        <a:buNone/>
        <a:defRPr sz="2400" b="0" i="0" kern="1200">
          <a:solidFill>
            <a:schemeClr val="tx1"/>
          </a:solidFill>
          <a:latin typeface="Arial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2000" b="0" i="0" kern="1200">
          <a:solidFill>
            <a:schemeClr val="tx1"/>
          </a:solidFill>
          <a:latin typeface="Arial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Lucida Grande"/>
        <a:buChar char="-"/>
        <a:defRPr sz="1800" b="0" i="0" kern="1200">
          <a:solidFill>
            <a:schemeClr val="tx1"/>
          </a:solidFill>
          <a:latin typeface="Arial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Wingdings" charset="2"/>
        <a:buChar char="§"/>
        <a:defRPr sz="1600" b="0" i="0" kern="1200">
          <a:solidFill>
            <a:schemeClr val="tx1"/>
          </a:solidFill>
          <a:latin typeface="Arial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b="0" i="0" kern="1200">
          <a:solidFill>
            <a:schemeClr val="tx1"/>
          </a:solidFill>
          <a:latin typeface="Arial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22AD0F6-8C83-10C7-26D7-1A8439F68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20415" y="6632860"/>
            <a:ext cx="3093720" cy="451116"/>
          </a:xfrm>
        </p:spPr>
        <p:txBody>
          <a:bodyPr/>
          <a:lstStyle/>
          <a:p>
            <a:pPr algn="ctr"/>
            <a:r>
              <a:rPr lang="en-US" i="1" dirty="0">
                <a:latin typeface="+mn-lt"/>
              </a:rPr>
              <a:t>2 DE ABRIL DEL 2024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61C7951-4F19-2A1B-B7A4-77F7072922F3}"/>
              </a:ext>
            </a:extLst>
          </p:cNvPr>
          <p:cNvSpPr txBox="1">
            <a:spLocks/>
          </p:cNvSpPr>
          <p:nvPr/>
        </p:nvSpPr>
        <p:spPr>
          <a:xfrm>
            <a:off x="2843233" y="1139540"/>
            <a:ext cx="7680961" cy="4159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509412" rtl="0" eaLnBrk="1" latinLnBrk="0" hangingPunct="1">
              <a:spcBef>
                <a:spcPct val="0"/>
              </a:spcBef>
              <a:buNone/>
              <a:defRPr sz="1800" b="1" i="0" kern="1200" cap="none" baseline="0">
                <a:solidFill>
                  <a:schemeClr val="bg1"/>
                </a:solidFill>
                <a:latin typeface="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sz="3200" i="1" dirty="0">
                <a:latin typeface="Arial" charset="0"/>
                <a:ea typeface="ＭＳ Ｐゴシック" pitchFamily="34" charset="-128"/>
                <a:cs typeface="Arial" charset="0"/>
              </a:rPr>
              <a:t> SOLICITUD DE LLANTAS PARA CAMIONETA JUU252 NUMERO INTERNO KT09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A1AB391-463B-7E3A-EA18-32499AFC6138}"/>
              </a:ext>
            </a:extLst>
          </p:cNvPr>
          <p:cNvSpPr txBox="1">
            <a:spLocks/>
          </p:cNvSpPr>
          <p:nvPr/>
        </p:nvSpPr>
        <p:spPr>
          <a:xfrm>
            <a:off x="2899506" y="3000440"/>
            <a:ext cx="7385538" cy="4159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509412" rtl="0" eaLnBrk="1" latinLnBrk="0" hangingPunct="1">
              <a:spcBef>
                <a:spcPct val="0"/>
              </a:spcBef>
              <a:buNone/>
              <a:defRPr sz="1800" b="1" i="0" kern="1200" cap="none" baseline="0">
                <a:solidFill>
                  <a:schemeClr val="bg1"/>
                </a:solidFill>
                <a:latin typeface="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sz="2400" i="1" dirty="0">
                <a:latin typeface="Arial" charset="0"/>
                <a:ea typeface="ＭＳ Ｐゴシック" pitchFamily="34" charset="-128"/>
                <a:cs typeface="Arial" charset="0"/>
              </a:rPr>
              <a:t>MINA: DRUMMOND</a:t>
            </a:r>
          </a:p>
        </p:txBody>
      </p:sp>
    </p:spTree>
    <p:extLst>
      <p:ext uri="{BB962C8B-B14F-4D97-AF65-F5344CB8AC3E}">
        <p14:creationId xmlns:p14="http://schemas.microsoft.com/office/powerpoint/2010/main" val="896886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8 Conector recto"/>
          <p:cNvCxnSpPr/>
          <p:nvPr/>
        </p:nvCxnSpPr>
        <p:spPr>
          <a:xfrm>
            <a:off x="1879600" y="922030"/>
            <a:ext cx="10058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uadroTexto 2">
            <a:extLst>
              <a:ext uri="{FF2B5EF4-FFF2-40B4-BE49-F238E27FC236}">
                <a16:creationId xmlns:a16="http://schemas.microsoft.com/office/drawing/2014/main" id="{1B5344C3-F802-8440-BA11-0CDC26C7F761}"/>
              </a:ext>
            </a:extLst>
          </p:cNvPr>
          <p:cNvSpPr txBox="1"/>
          <p:nvPr/>
        </p:nvSpPr>
        <p:spPr>
          <a:xfrm>
            <a:off x="2554125" y="330741"/>
            <a:ext cx="8709350" cy="461665"/>
          </a:xfrm>
          <a:prstGeom prst="rect">
            <a:avLst/>
          </a:prstGeom>
          <a:solidFill>
            <a:srgbClr val="FF69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/>
              <a:t>SOLICITUD DE LLANTAS CAMIONETA JUU 252</a:t>
            </a:r>
            <a:endParaRPr lang="es-CO" sz="2400" b="1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38DE057D-A87E-2FD6-27FC-DCEB51654EE1}"/>
              </a:ext>
            </a:extLst>
          </p:cNvPr>
          <p:cNvSpPr txBox="1"/>
          <p:nvPr/>
        </p:nvSpPr>
        <p:spPr>
          <a:xfrm>
            <a:off x="0" y="6284597"/>
            <a:ext cx="13817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400" b="1" dirty="0"/>
              <a:t>CANTIDAD: 4 UNIDADES.</a:t>
            </a:r>
            <a:endParaRPr lang="es-CO" b="1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5D8BFED-B055-7930-F7CC-F94DD992C0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8133" y="1055373"/>
            <a:ext cx="5126382" cy="4928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051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8 Conector recto">
            <a:extLst>
              <a:ext uri="{FF2B5EF4-FFF2-40B4-BE49-F238E27FC236}">
                <a16:creationId xmlns:a16="http://schemas.microsoft.com/office/drawing/2014/main" id="{DD3032F0-5A74-3F79-18A3-47E9FDF59B33}"/>
              </a:ext>
            </a:extLst>
          </p:cNvPr>
          <p:cNvCxnSpPr/>
          <p:nvPr/>
        </p:nvCxnSpPr>
        <p:spPr>
          <a:xfrm>
            <a:off x="1879600" y="922030"/>
            <a:ext cx="10058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CuadroTexto 4">
            <a:extLst>
              <a:ext uri="{FF2B5EF4-FFF2-40B4-BE49-F238E27FC236}">
                <a16:creationId xmlns:a16="http://schemas.microsoft.com/office/drawing/2014/main" id="{BC6BA7B2-4DEE-B587-A085-A8F788D52742}"/>
              </a:ext>
            </a:extLst>
          </p:cNvPr>
          <p:cNvSpPr txBox="1"/>
          <p:nvPr/>
        </p:nvSpPr>
        <p:spPr>
          <a:xfrm>
            <a:off x="2554125" y="330741"/>
            <a:ext cx="8709350" cy="461665"/>
          </a:xfrm>
          <a:prstGeom prst="rect">
            <a:avLst/>
          </a:prstGeom>
          <a:solidFill>
            <a:srgbClr val="FF69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/>
              <a:t>SOLICITUD DE LLANTAS CAMIONETA JUU 252</a:t>
            </a:r>
            <a:endParaRPr lang="es-CO" sz="2400" b="1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E6397646-5A14-8579-9F53-85779B1B2B91}"/>
              </a:ext>
            </a:extLst>
          </p:cNvPr>
          <p:cNvSpPr txBox="1"/>
          <p:nvPr/>
        </p:nvSpPr>
        <p:spPr>
          <a:xfrm>
            <a:off x="0" y="6670521"/>
            <a:ext cx="88188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400" b="1" dirty="0"/>
              <a:t>CANTIDAD: 4 UNIDADES.</a:t>
            </a:r>
            <a:endParaRPr lang="es-CO" b="1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FFC0B73D-DD40-A92C-98D0-808B1DECB2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8238" y="1154113"/>
            <a:ext cx="3057842" cy="2065172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F11DD082-051C-9CE5-5DE4-D134CF2829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514275" y="657233"/>
            <a:ext cx="2065169" cy="3058935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94079822-1A0B-F473-2B31-6D76D208CD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1634574" y="3147619"/>
            <a:ext cx="2065170" cy="3057842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4FE8FAAB-2D6F-6199-F953-4E5F9389CC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5506084" y="3147072"/>
            <a:ext cx="2065169" cy="3058936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A18C0029-684F-1A8A-AB67-ACF5F05FF648}"/>
              </a:ext>
            </a:extLst>
          </p:cNvPr>
          <p:cNvSpPr txBox="1"/>
          <p:nvPr/>
        </p:nvSpPr>
        <p:spPr>
          <a:xfrm>
            <a:off x="8362774" y="4467850"/>
            <a:ext cx="51560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/>
              <a:t>Km:76998</a:t>
            </a:r>
          </a:p>
          <a:p>
            <a:pPr algn="ctr"/>
            <a:endParaRPr lang="es-CO" sz="2800" b="1" dirty="0"/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D6080FD1-5D39-44A8-DE92-753DAE8978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64904" y="2393463"/>
            <a:ext cx="4770376" cy="2202381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0FF9A778-8E05-45D8-EB2B-E7A3C43824E1}"/>
              </a:ext>
            </a:extLst>
          </p:cNvPr>
          <p:cNvSpPr txBox="1"/>
          <p:nvPr/>
        </p:nvSpPr>
        <p:spPr>
          <a:xfrm>
            <a:off x="1752759" y="5723946"/>
            <a:ext cx="51560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/>
              <a:t>DIMENSION DE LA LLANTA: </a:t>
            </a:r>
          </a:p>
          <a:p>
            <a:pPr algn="ctr"/>
            <a:r>
              <a:rPr lang="es-MX" sz="2800" b="1" dirty="0"/>
              <a:t>265/65R17 MUD TERRAIN</a:t>
            </a:r>
          </a:p>
          <a:p>
            <a:pPr algn="ctr"/>
            <a:endParaRPr lang="es-CO" sz="2800" b="1" dirty="0"/>
          </a:p>
        </p:txBody>
      </p:sp>
    </p:spTree>
    <p:extLst>
      <p:ext uri="{BB962C8B-B14F-4D97-AF65-F5344CB8AC3E}">
        <p14:creationId xmlns:p14="http://schemas.microsoft.com/office/powerpoint/2010/main" val="2429279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ralelogramo 1">
            <a:extLst>
              <a:ext uri="{FF2B5EF4-FFF2-40B4-BE49-F238E27FC236}">
                <a16:creationId xmlns:a16="http://schemas.microsoft.com/office/drawing/2014/main" id="{7DB11288-9A12-46CB-2DB3-79541F48BDFD}"/>
              </a:ext>
            </a:extLst>
          </p:cNvPr>
          <p:cNvSpPr/>
          <p:nvPr/>
        </p:nvSpPr>
        <p:spPr>
          <a:xfrm>
            <a:off x="2207618" y="2774697"/>
            <a:ext cx="9363456" cy="1609344"/>
          </a:xfrm>
          <a:prstGeom prst="parallelogram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9067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¡GRACIAS!</a:t>
            </a:r>
          </a:p>
        </p:txBody>
      </p:sp>
    </p:spTree>
    <p:extLst>
      <p:ext uri="{BB962C8B-B14F-4D97-AF65-F5344CB8AC3E}">
        <p14:creationId xmlns:p14="http://schemas.microsoft.com/office/powerpoint/2010/main" val="1260573316"/>
      </p:ext>
    </p:extLst>
  </p:cSld>
  <p:clrMapOvr>
    <a:masterClrMapping/>
  </p:clrMapOvr>
</p:sld>
</file>

<file path=ppt/theme/theme1.xml><?xml version="1.0" encoding="utf-8"?>
<a:theme xmlns:a="http://schemas.openxmlformats.org/drawingml/2006/main" name="01-Title Pa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02-Section Ti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ontent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FormUrls xmlns="http://schemas.microsoft.com/sharepoint/v3/contenttype/forms/url">
  <Edit>/sites/MTG/SMT/SMDocCenter/TemplatesLetterheadsLogos/Forms/EditForm.aspx</Edit>
</FormUrl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s, Letterheads and Logos" ma:contentTypeID="0x0101004E5F48582002BA4BA772835D6FCC9E6E00CBF14C936683314D9804EC83BB5B2E3E" ma:contentTypeVersion="21" ma:contentTypeDescription="" ma:contentTypeScope="" ma:versionID="1157e485965882d40fa89c0cb5ed30a5">
  <xsd:schema xmlns:xsd="http://www.w3.org/2001/XMLSchema" xmlns:xs="http://www.w3.org/2001/XMLSchema" xmlns:p="http://schemas.microsoft.com/office/2006/metadata/properties" xmlns:ns2="f94a7e62-b303-45e8-a713-70f70a0286ab" xmlns:ns3="2f837181-161d-4fcd-981b-8c993265c1b8" targetNamespace="http://schemas.microsoft.com/office/2006/metadata/properties" ma:root="true" ma:fieldsID="ef7c6a170bd54502d531a30df9cf0429" ns2:_="" ns3:_="">
    <xsd:import namespace="f94a7e62-b303-45e8-a713-70f70a0286ab"/>
    <xsd:import namespace="2f837181-161d-4fcd-981b-8c993265c1b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TLL_x0020_Category" minOccurs="0"/>
                <xsd:element ref="ns3:TLL_x0020_SubCategory" minOccurs="0"/>
                <xsd:element ref="ns3:Featured_x0020_Docu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4a7e62-b303-45e8-a713-70f70a0286a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837181-161d-4fcd-981b-8c993265c1b8" elementFormDefault="qualified">
    <xsd:import namespace="http://schemas.microsoft.com/office/2006/documentManagement/types"/>
    <xsd:import namespace="http://schemas.microsoft.com/office/infopath/2007/PartnerControls"/>
    <xsd:element name="TLL_x0020_Category" ma:index="11" nillable="true" ma:displayName="TLLCategory" ma:list="{af388bc7-8325-4aaa-a99f-dff7c42eee9d}" ma:internalName="TLL_x0020_Category1" ma:showField="Title" ma:web="5ac19113-e1a6-495a-8a37-8fc848bb7e16">
      <xsd:simpleType>
        <xsd:restriction base="dms:Lookup"/>
      </xsd:simpleType>
    </xsd:element>
    <xsd:element name="TLL_x0020_SubCategory" ma:index="12" nillable="true" ma:displayName="TLLSubCategory" ma:list="{1b6f1fa8-5ae7-4654-8ba1-9b170ea7ce8e}" ma:internalName="TLL_x0020_SubCategory0" ma:showField="Title" ma:web="5ac19113-e1a6-495a-8a37-8fc848bb7e16">
      <xsd:simpleType>
        <xsd:restriction base="dms:Lookup"/>
      </xsd:simpleType>
    </xsd:element>
    <xsd:element name="Featured_x0020_Documents" ma:index="13" nillable="true" ma:displayName="Featured Documents" ma:default="0" ma:description="Featured Documents for Sales and Marketing" ma:internalName="Featured_x0020_Document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LL_x0020_Category xmlns="2f837181-161d-4fcd-981b-8c993265c1b8">3</TLL_x0020_Category>
    <Featured_x0020_Documents xmlns="2f837181-161d-4fcd-981b-8c993265c1b8">true</Featured_x0020_Documents>
    <TLL_x0020_SubCategory xmlns="2f837181-161d-4fcd-981b-8c993265c1b8">11</TLL_x0020_SubCategory>
    <_dlc_DocId xmlns="f94a7e62-b303-45e8-a713-70f70a0286ab">S4J3HNF4NQSM-1077-87</_dlc_DocId>
    <_dlc_DocIdUrl xmlns="f94a7e62-b303-45e8-a713-70f70a0286ab">
      <Url>https://mymtg.kaltire.com/sites/MTG/SMT/SMDocCenter/_layouts/15/DocIdRedir.aspx?ID=S4J3HNF4NQSM-1077-87</Url>
      <Description>S4J3HNF4NQSM-1077-87</Description>
    </_dlc_DocIdUrl>
  </documentManagement>
</p:properties>
</file>

<file path=customXml/item5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6333B69-2FBB-4C7C-B636-871666E4A5ED}">
  <ds:schemaRefs>
    <ds:schemaRef ds:uri="http://schemas.microsoft.com/sharepoint/v3/contenttype/forms/url"/>
  </ds:schemaRefs>
</ds:datastoreItem>
</file>

<file path=customXml/itemProps2.xml><?xml version="1.0" encoding="utf-8"?>
<ds:datastoreItem xmlns:ds="http://schemas.openxmlformats.org/officeDocument/2006/customXml" ds:itemID="{112A296A-AA2A-42D0-BE45-BB2D508B6B9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94a7e62-b303-45e8-a713-70f70a0286ab"/>
    <ds:schemaRef ds:uri="2f837181-161d-4fcd-981b-8c993265c1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E56D3EA-5A86-400C-8BA6-7752C0A509FC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922D12CC-4255-4CC5-95C9-4F04FE0336AA}">
  <ds:schemaRefs>
    <ds:schemaRef ds:uri="http://schemas.microsoft.com/office/2006/documentManagement/types"/>
    <ds:schemaRef ds:uri="http://schemas.microsoft.com/office/2006/metadata/properties"/>
    <ds:schemaRef ds:uri="http://purl.org/dc/terms/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2f837181-161d-4fcd-981b-8c993265c1b8"/>
    <ds:schemaRef ds:uri="f94a7e62-b303-45e8-a713-70f70a0286ab"/>
    <ds:schemaRef ds:uri="http://purl.org/dc/dcmitype/"/>
  </ds:schemaRefs>
</ds:datastoreItem>
</file>

<file path=customXml/itemProps5.xml><?xml version="1.0" encoding="utf-8"?>
<ds:datastoreItem xmlns:ds="http://schemas.openxmlformats.org/officeDocument/2006/customXml" ds:itemID="{9575D6A8-17FF-4E50-A9C7-E79421FDA25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KalTire.potx</Template>
  <TotalTime>1407</TotalTime>
  <Words>54</Words>
  <Application>Microsoft Office PowerPoint</Application>
  <PresentationFormat>Personalizado</PresentationFormat>
  <Paragraphs>11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4</vt:i4>
      </vt:variant>
    </vt:vector>
  </HeadingPairs>
  <TitlesOfParts>
    <vt:vector size="11" baseType="lpstr">
      <vt:lpstr>Arial</vt:lpstr>
      <vt:lpstr>Calibri</vt:lpstr>
      <vt:lpstr>Lucida Grande</vt:lpstr>
      <vt:lpstr>Wingdings</vt:lpstr>
      <vt:lpstr>01-Title Page</vt:lpstr>
      <vt:lpstr>02-Section Title</vt:lpstr>
      <vt:lpstr>Content Slides</vt:lpstr>
      <vt:lpstr>2 DE ABRIL DEL 2024</vt:lpstr>
      <vt:lpstr>Presentación de PowerPoint</vt:lpstr>
      <vt:lpstr>Presentación de PowerPoint</vt:lpstr>
      <vt:lpstr>Presentación de PowerPoint</vt:lpstr>
    </vt:vector>
  </TitlesOfParts>
  <Company>Kal Tire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Ellis, Teri</dc:creator>
  <cp:lastModifiedBy>Alvarez, Luis</cp:lastModifiedBy>
  <cp:revision>188</cp:revision>
  <cp:lastPrinted>2015-01-07T19:56:48Z</cp:lastPrinted>
  <dcterms:created xsi:type="dcterms:W3CDTF">2015-01-19T21:53:15Z</dcterms:created>
  <dcterms:modified xsi:type="dcterms:W3CDTF">2024-04-02T16:26:12Z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0x0101004E5F48582002BA4BA772835D6FCC9E6E00CBF14C936683314D9804EC83BB5B2E3E</vt:lpwstr>
  </property>
  <property fmtid="{D5CDD505-2E9C-101B-9397-08002B2CF9AE}" pid="3" name="_dlc_DocIdItemGuid">
    <vt:lpwstr>9c44306b-54ed-4346-8605-62066b986f3b</vt:lpwstr>
  </property>
</Properties>
</file>